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D396-104D-4EAA-AA1C-63742E0A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78400-4FFB-4C5D-8791-696BD028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27E6-B69F-4794-912C-2B840056036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92C06-BB6E-4B01-95B9-F7A56166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F8B73-4699-469E-9CC2-8FE288BE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52CC-6327-40E1-BAC1-57DD83E4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BB115-B3D1-4B41-BECA-362D5A29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9605-EE90-4D96-9E46-0524BE0B0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8FEEA-F67A-45D7-A032-F6D1CD064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27E6-B69F-4794-912C-2B840056036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9E0E-5397-4E22-BC7A-3DDEA90C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EC05A-97AB-4F93-95AB-D7DE87A5C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52CC-6327-40E1-BAC1-57DD83E4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FFEDB-0E37-4222-809C-E60E4C68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Recommended Use of this Training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88229-7A93-4010-94C3-8F655B622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0022AD-91E6-407A-BB14-C0A80E25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personal. Listen!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00372-90BF-48A1-808A-2AFB740BA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5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35D617-0B43-46D3-9314-351DAEF8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 with others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2D9F3-83F8-40F7-899F-91630E48E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0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06D4D5-5E66-4E29-96C5-EAC98FD8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Managing business relationships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45400-99A5-49AD-92E6-3F36EC5F8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2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148A91-2F4A-4581-B023-172442EF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the business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1A6F7-D734-4A55-9BCE-865932522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5FA62F-A4B0-4167-82A8-6E9B4384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the individual!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EBA04-2FDA-4CB1-AAAE-3B304F2423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1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ED413-1F17-43F9-BC72-CCFF24A6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disclosure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24FB9-D125-4F3D-B23E-D20404542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BB50D-FBEB-4E41-A6AA-AEE6A9DB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300"/>
              <a:t>Supervision for the Employment Support Specialists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B82B0-909D-45F4-AA4A-2D3AD1096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1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B78DBC-55EB-498B-9E5B-8C5492CD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EC9E1-3C53-41FE-B48D-4FAC4520C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DBE52-F855-4339-BDD8-4851B24D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solidFill>
                  <a:srgbClr val="011963"/>
                </a:solidFill>
                <a:effectLst/>
                <a:latin typeface="Candara" panose="020E0502030303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Business</a:t>
            </a:r>
            <a:r>
              <a:rPr lang="en-US" sz="6000" b="1">
                <a:solidFill>
                  <a:srgbClr val="E2471B"/>
                </a:solidFill>
                <a:effectLst/>
                <a:latin typeface="Candara" panose="020E0502030303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sz="4800" b="1">
                <a:solidFill>
                  <a:srgbClr val="011963"/>
                </a:solidFill>
                <a:effectLst/>
                <a:latin typeface="Candara" panose="020E0502030303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Business</a:t>
            </a:r>
            <a:endParaRPr lang="en-US" sz="4800" dirty="0">
              <a:solidFill>
                <a:srgbClr val="011963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A8D05-99ED-432F-AE05-0C630ACC2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78AA27-794F-42DC-AC6A-2B150572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11963"/>
                </a:solidFill>
                <a:latin typeface="Candara" panose="020E0502030303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Project Creation &amp; Funding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F10D2-AB7A-4920-A29A-2000CE984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0CED08-EE98-4EC6-99FE-E61A3048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/>
              <a:t>Welcome to Business2Business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68E8A-C735-41DC-A758-69D9B5CBFB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937726-4C68-43DE-9B22-D228A866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/>
                <a:latin typeface="+mn-lt"/>
                <a:ea typeface="Meiryo" panose="020B0604030504040204" pitchFamily="34" charset="-128"/>
                <a:cs typeface="Times New Roman" panose="02020603050405020304" pitchFamily="18" charset="0"/>
              </a:rPr>
              <a:t>Identifying Beneficial Business Relationships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37006-E3E5-4C68-A5C3-8A31851896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3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77BAD5-7F6E-4470-90BB-094639BA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Favorability of Potential Employers</a:t>
            </a:r>
            <a:br>
              <a:rPr lang="en-US" sz="3200"/>
            </a:br>
            <a:r>
              <a:rPr lang="en-US" sz="1800">
                <a:solidFill>
                  <a:schemeClr val="accent6">
                    <a:lumMod val="40000"/>
                    <a:lumOff val="60000"/>
                  </a:schemeClr>
                </a:solidFill>
              </a:rPr>
              <a:t>(sample only)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D81BB-8AE3-453B-8856-CFD5A2725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41B62-4995-4867-AB16-612811E0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Building Business Relationships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1935F-694B-4CC0-ACC2-85D458324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33AE4C-7D54-4134-B122-F291C960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Goals and Values?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41F28-3CAD-4782-8569-AB2568EDC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9AE12C-DC24-4A22-84D2-4A7E8689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just tell, SHOW!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B1A29-F740-447E-B1B0-DF573B4E2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Office Theme</vt:lpstr>
      <vt:lpstr>Recommended Use of this Training</vt:lpstr>
      <vt:lpstr>Business2Business</vt:lpstr>
      <vt:lpstr>Project Creation &amp; Funding</vt:lpstr>
      <vt:lpstr>Welcome to Business2Business</vt:lpstr>
      <vt:lpstr>Identifying Beneficial Business Relationships</vt:lpstr>
      <vt:lpstr>Favorability of Potential Employers (sample only)</vt:lpstr>
      <vt:lpstr>Building Business Relationships</vt:lpstr>
      <vt:lpstr>Common Goals and Values?</vt:lpstr>
      <vt:lpstr>Don’t just tell, SHOW!</vt:lpstr>
      <vt:lpstr>Get personal. Listen!</vt:lpstr>
      <vt:lpstr>Connect with others</vt:lpstr>
      <vt:lpstr>Managing business relationships</vt:lpstr>
      <vt:lpstr>Making the business case</vt:lpstr>
      <vt:lpstr>Marketing the individual!</vt:lpstr>
      <vt:lpstr>Managing disclosure</vt:lpstr>
      <vt:lpstr>Supervision for the Employment Support Specialists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Use of this Training</dc:title>
  <dc:creator>Riefer, Melody</dc:creator>
  <cp:lastModifiedBy>Riefer, Melody</cp:lastModifiedBy>
  <cp:revision>1</cp:revision>
  <dcterms:created xsi:type="dcterms:W3CDTF">2021-09-24T15:29:47Z</dcterms:created>
  <dcterms:modified xsi:type="dcterms:W3CDTF">2021-09-24T15:29:47Z</dcterms:modified>
</cp:coreProperties>
</file>